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AB91-10BA-8640-8973-DDA20D5E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AB91-10BA-8640-8973-DDA20D5E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AB91-10BA-8640-8973-DDA20D5E0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E4AB91-10BA-8640-8973-DDA20D5E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AB91-10BA-8640-8973-DDA20D5E0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AB91-10BA-8640-8973-DDA20D5E0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AB91-10BA-8640-8973-DDA20D5E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AB91-10BA-8640-8973-DDA20D5E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E4AB91-10BA-8640-8973-DDA20D5E0C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168A1F-4C16-3A4B-AC3B-C4A7D44978F1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E4AB91-10BA-8640-8973-DDA20D5E0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62600"/>
            <a:ext cx="7342188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/>
                <a:cs typeface="Calibri"/>
              </a:rPr>
              <a:t>2017-2018 </a:t>
            </a:r>
            <a:r>
              <a:rPr lang="en-US" sz="3600" b="1" dirty="0" smtClean="0">
                <a:latin typeface="Calibri"/>
                <a:cs typeface="Calibri"/>
              </a:rPr>
              <a:t>Season</a:t>
            </a:r>
            <a:endParaRPr lang="en-US" sz="3600" b="1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924050"/>
          </a:xfrm>
        </p:spPr>
        <p:txBody>
          <a:bodyPr>
            <a:noAutofit/>
          </a:bodyPr>
          <a:lstStyle/>
          <a:p>
            <a:r>
              <a:rPr lang="en-US" sz="6000" dirty="0" smtClean="0"/>
              <a:t>Helen Ruffin Reading Bowl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657600"/>
            <a:ext cx="2540000" cy="154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HRRB at Brandon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9</a:t>
            </a:r>
            <a:r>
              <a:rPr lang="en-US" baseline="30000" dirty="0" smtClean="0">
                <a:latin typeface="Calibri"/>
                <a:cs typeface="Calibri"/>
              </a:rPr>
              <a:t>th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year competing</a:t>
            </a:r>
          </a:p>
          <a:p>
            <a:r>
              <a:rPr lang="en-US" dirty="0" smtClean="0">
                <a:latin typeface="Calibri"/>
                <a:cs typeface="Calibri"/>
              </a:rPr>
              <a:t>4</a:t>
            </a:r>
            <a:r>
              <a:rPr lang="en-US" baseline="30000" dirty="0" smtClean="0">
                <a:latin typeface="Calibri"/>
                <a:cs typeface="Calibri"/>
              </a:rPr>
              <a:t>th</a:t>
            </a:r>
            <a:r>
              <a:rPr lang="en-US" dirty="0" smtClean="0">
                <a:latin typeface="Calibri"/>
                <a:cs typeface="Calibri"/>
              </a:rPr>
              <a:t> and 5</a:t>
            </a:r>
            <a:r>
              <a:rPr lang="en-US" baseline="30000" dirty="0" smtClean="0">
                <a:latin typeface="Calibri"/>
                <a:cs typeface="Calibri"/>
              </a:rPr>
              <a:t>th</a:t>
            </a:r>
            <a:r>
              <a:rPr lang="en-US" dirty="0" smtClean="0">
                <a:latin typeface="Calibri"/>
                <a:cs typeface="Calibri"/>
              </a:rPr>
              <a:t> grade students</a:t>
            </a:r>
          </a:p>
          <a:p>
            <a:r>
              <a:rPr lang="en-US" dirty="0" smtClean="0">
                <a:latin typeface="Calibri"/>
                <a:cs typeface="Calibri"/>
              </a:rPr>
              <a:t>Ms. </a:t>
            </a:r>
            <a:r>
              <a:rPr lang="en-US" dirty="0" smtClean="0">
                <a:latin typeface="Calibri"/>
                <a:cs typeface="Calibri"/>
              </a:rPr>
              <a:t>Waddell, Ms. Brown, &amp; Mrs. Ingram</a:t>
            </a:r>
          </a:p>
          <a:p>
            <a:r>
              <a:rPr lang="en-US" dirty="0" smtClean="0">
                <a:latin typeface="Calibri"/>
                <a:cs typeface="Calibri"/>
              </a:rPr>
              <a:t>Meet </a:t>
            </a:r>
            <a:r>
              <a:rPr lang="en-US" dirty="0" smtClean="0">
                <a:latin typeface="Calibri"/>
                <a:cs typeface="Calibri"/>
              </a:rPr>
              <a:t>in the media center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Thursdays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3:00 – 4:00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Team of ten students</a:t>
            </a:r>
          </a:p>
          <a:p>
            <a:r>
              <a:rPr lang="en-US" dirty="0" smtClean="0">
                <a:latin typeface="Calibri"/>
                <a:cs typeface="Calibri"/>
              </a:rPr>
              <a:t>Team Shirt 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MB_2c_logo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381000"/>
            <a:ext cx="2743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outs!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Calibri"/>
                <a:cs typeface="Calibri"/>
              </a:rPr>
              <a:t>Team selected: Date TBD</a:t>
            </a:r>
            <a:endParaRPr lang="en-US" sz="4800" b="1" baseline="300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buNone/>
            </a:pPr>
            <a:endParaRPr lang="en-US" baseline="30000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b="1" i="1" dirty="0" smtClean="0">
                <a:latin typeface="Calibri"/>
                <a:cs typeface="Calibri"/>
              </a:rPr>
              <a:t>‘Top 10’ Readers Based on the following criteria:</a:t>
            </a:r>
          </a:p>
          <a:p>
            <a:r>
              <a:rPr lang="en-US" dirty="0" smtClean="0">
                <a:latin typeface="Calibri"/>
                <a:cs typeface="Calibri"/>
              </a:rPr>
              <a:t>Read as many books as you can</a:t>
            </a:r>
          </a:p>
          <a:p>
            <a:r>
              <a:rPr lang="en-US" dirty="0" smtClean="0">
                <a:latin typeface="Calibri"/>
                <a:cs typeface="Calibri"/>
              </a:rPr>
              <a:t>AR Quiz score</a:t>
            </a:r>
          </a:p>
          <a:p>
            <a:r>
              <a:rPr lang="en-US" dirty="0" smtClean="0">
                <a:latin typeface="Calibri"/>
                <a:cs typeface="Calibri"/>
              </a:rPr>
              <a:t>Turn in 10 Questions per book!</a:t>
            </a:r>
          </a:p>
          <a:p>
            <a:r>
              <a:rPr lang="en-US" dirty="0" smtClean="0">
                <a:latin typeface="Calibri"/>
                <a:cs typeface="Calibri"/>
              </a:rPr>
              <a:t>Attendance</a:t>
            </a:r>
          </a:p>
          <a:p>
            <a:r>
              <a:rPr lang="en-US" dirty="0" smtClean="0">
                <a:latin typeface="Calibri"/>
                <a:cs typeface="Calibri"/>
              </a:rPr>
              <a:t>Questions answered/competitiveness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276600"/>
            <a:ext cx="2552700" cy="318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/>
                <a:cs typeface="Calibri"/>
              </a:rPr>
              <a:t>District Level: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Compete against other APS schools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Location: TBD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Saturday, January 27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9am </a:t>
            </a:r>
            <a:r>
              <a:rPr lang="en-US" dirty="0" smtClean="0">
                <a:latin typeface="Calibri"/>
                <a:cs typeface="Calibri"/>
              </a:rPr>
              <a:t>– </a:t>
            </a:r>
            <a:r>
              <a:rPr lang="en-US" dirty="0" smtClean="0">
                <a:latin typeface="Calibri"/>
                <a:cs typeface="Calibri"/>
              </a:rPr>
              <a:t>12:30pm</a:t>
            </a:r>
            <a:endParaRPr lang="en-US" dirty="0" smtClean="0">
              <a:latin typeface="Calibri"/>
              <a:cs typeface="Calibri"/>
            </a:endParaRPr>
          </a:p>
          <a:p>
            <a:pPr lvl="1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Regional Level: 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Compete against other school districts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Clayton State Univ., Morrow, GA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Date TBD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Morning – Time TBD</a:t>
            </a:r>
          </a:p>
          <a:p>
            <a:pPr lvl="1">
              <a:buNone/>
            </a:pP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3429000"/>
            <a:ext cx="2077103" cy="2819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Divisionals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Compete against other districts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Location TBD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Saturday, February TBD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Morning – Time TBD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State Finals: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Compete against other school in the state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University of GA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Saturday, March </a:t>
            </a:r>
            <a:r>
              <a:rPr lang="en-US" sz="2400" noProof="0" dirty="0" smtClean="0">
                <a:latin typeface="Calibri"/>
                <a:cs typeface="Calibri"/>
              </a:rPr>
              <a:t>TBD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Morning – Time TBD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3429000"/>
            <a:ext cx="2077103" cy="2819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Book List – </a:t>
            </a:r>
            <a:r>
              <a:rPr lang="en-US" dirty="0" smtClean="0"/>
              <a:t>20 </a:t>
            </a:r>
            <a:r>
              <a:rPr lang="en-US" dirty="0" smtClean="0"/>
              <a:t>Titles!</a:t>
            </a:r>
            <a:endParaRPr lang="en-US" dirty="0"/>
          </a:p>
        </p:txBody>
      </p:sp>
      <p:pic>
        <p:nvPicPr>
          <p:cNvPr id="6" name="Picture 5" descr="Screenshot 2017-09-07 11.12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72556"/>
            <a:ext cx="5816600" cy="5883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At the competitions….</a:t>
            </a:r>
          </a:p>
          <a:p>
            <a:r>
              <a:rPr lang="en-US" dirty="0" smtClean="0">
                <a:latin typeface="Calibri"/>
                <a:cs typeface="Calibri"/>
              </a:rPr>
              <a:t>We will participate in 6 rounds.</a:t>
            </a:r>
          </a:p>
          <a:p>
            <a:r>
              <a:rPr lang="en-US" dirty="0" smtClean="0">
                <a:latin typeface="Calibri"/>
                <a:cs typeface="Calibri"/>
              </a:rPr>
              <a:t>Each round will consist of 10 questions.</a:t>
            </a:r>
          </a:p>
          <a:p>
            <a:r>
              <a:rPr lang="en-US" dirty="0" smtClean="0">
                <a:latin typeface="Calibri"/>
                <a:cs typeface="Calibri"/>
              </a:rPr>
              <a:t>5 players each round (we will switch out players every round – you won’t compete in all 6 rounds…unless you’re on a roll! </a:t>
            </a:r>
            <a:r>
              <a:rPr lang="en-US" dirty="0" err="1" smtClean="0">
                <a:latin typeface="Calibri"/>
                <a:cs typeface="Calibri"/>
                <a:sym typeface="Wingdings"/>
              </a:rPr>
              <a:t></a:t>
            </a:r>
            <a:r>
              <a:rPr lang="en-US" dirty="0" smtClean="0">
                <a:latin typeface="Calibri"/>
                <a:cs typeface="Calibri"/>
                <a:sym typeface="Wingdings"/>
              </a:rPr>
              <a:t>).</a:t>
            </a:r>
          </a:p>
          <a:p>
            <a:r>
              <a:rPr lang="en-US" dirty="0" smtClean="0">
                <a:latin typeface="Calibri"/>
                <a:cs typeface="Calibri"/>
                <a:sym typeface="Wingdings"/>
              </a:rPr>
              <a:t>Teams will receive 10 points for each correct answer.</a:t>
            </a:r>
          </a:p>
          <a:p>
            <a:r>
              <a:rPr lang="en-US" dirty="0" smtClean="0">
                <a:latin typeface="Calibri"/>
                <a:cs typeface="Calibri"/>
                <a:sym typeface="Wingdings"/>
              </a:rPr>
              <a:t>There are no penalties for wrong answers.</a:t>
            </a:r>
          </a:p>
          <a:p>
            <a:endParaRPr lang="en-US" dirty="0" smtClean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108" y="528994"/>
            <a:ext cx="1676400" cy="168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Buzzer (you can hold it during the round you are in)</a:t>
            </a:r>
          </a:p>
          <a:p>
            <a:r>
              <a:rPr lang="en-US" dirty="0" smtClean="0">
                <a:latin typeface="Calibri"/>
                <a:cs typeface="Calibri"/>
              </a:rPr>
              <a:t>When you buzz in, the judge will call on you before you answer.</a:t>
            </a:r>
          </a:p>
          <a:p>
            <a:r>
              <a:rPr lang="en-US" dirty="0" smtClean="0">
                <a:latin typeface="Calibri"/>
                <a:cs typeface="Calibri"/>
              </a:rPr>
              <a:t>10 seconds to answer.</a:t>
            </a:r>
          </a:p>
          <a:p>
            <a:r>
              <a:rPr lang="en-US" dirty="0" smtClean="0">
                <a:latin typeface="Calibri"/>
                <a:cs typeface="Calibri"/>
              </a:rPr>
              <a:t>If the answer is incorrect, the other team will get a chance to answer the question.</a:t>
            </a:r>
          </a:p>
          <a:p>
            <a:r>
              <a:rPr lang="en-US" dirty="0" smtClean="0">
                <a:latin typeface="Calibri"/>
                <a:cs typeface="Calibri"/>
              </a:rPr>
              <a:t>If you buzz in before the question is finished being asked, the judge will stop and you have to answer.</a:t>
            </a:r>
          </a:p>
          <a:p>
            <a:r>
              <a:rPr lang="en-US" dirty="0" smtClean="0">
                <a:latin typeface="Calibri"/>
                <a:cs typeface="Calibri"/>
              </a:rPr>
              <a:t>If you have a question or concern during a round, you must tell Ms. Waddell or Ms. Richards and we will tell the judges.  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600" y="274638"/>
            <a:ext cx="2641600" cy="1382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>
                <a:latin typeface="Calibri"/>
                <a:cs typeface="Calibri"/>
              </a:rPr>
              <a:t>Q:  What is the mystery letter that</a:t>
            </a:r>
          </a:p>
          <a:p>
            <a:pPr lvl="0">
              <a:buNone/>
            </a:pPr>
            <a:r>
              <a:rPr lang="en-US" dirty="0" smtClean="0">
                <a:latin typeface="Calibri"/>
                <a:cs typeface="Calibri"/>
              </a:rPr>
              <a:t> is on the back of Ali’s mom’s torn photograph?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A:  “T”          pg. 2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 </a:t>
            </a:r>
          </a:p>
          <a:p>
            <a:pPr lvl="0">
              <a:buNone/>
            </a:pPr>
            <a:r>
              <a:rPr lang="en-US" dirty="0" smtClean="0">
                <a:latin typeface="Calibri"/>
                <a:cs typeface="Calibri"/>
              </a:rPr>
              <a:t>Q:  What is the name of the book that Emma likes to be read from frequently?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A:  The Lonely Doll      pg. 9</a:t>
            </a:r>
          </a:p>
          <a:p>
            <a:pPr lvl="0">
              <a:buNone/>
            </a:pPr>
            <a:endParaRPr lang="en-US" dirty="0" smtClean="0">
              <a:latin typeface="Calibri"/>
              <a:cs typeface="Calibri"/>
            </a:endParaRPr>
          </a:p>
          <a:p>
            <a:pPr lvl="0">
              <a:buNone/>
            </a:pPr>
            <a:r>
              <a:rPr lang="en-US" dirty="0" smtClean="0">
                <a:latin typeface="Calibri"/>
                <a:cs typeface="Calibri"/>
              </a:rPr>
              <a:t>Q:  What was Sissy wearing when she first met Ali and Emma, and consistently wears throughout the book?</a:t>
            </a:r>
          </a:p>
          <a:p>
            <a:pPr lvl="0">
              <a:buNone/>
            </a:pPr>
            <a:r>
              <a:rPr lang="en-US" dirty="0" smtClean="0">
                <a:latin typeface="Calibri"/>
                <a:cs typeface="Calibri"/>
              </a:rPr>
              <a:t>A:  Her faded blue bathing suit      pg. 38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44997">
            <a:off x="6593537" y="578602"/>
            <a:ext cx="2022554" cy="220129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405</TotalTime>
  <Words>380</Words>
  <Application>Microsoft Macintosh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Helen Ruffin Reading Bowl</vt:lpstr>
      <vt:lpstr>HRRB at Brandon</vt:lpstr>
      <vt:lpstr>Try outs!</vt:lpstr>
      <vt:lpstr>Competitions</vt:lpstr>
      <vt:lpstr>Competitions</vt:lpstr>
      <vt:lpstr>Book List – 20 Titles!</vt:lpstr>
      <vt:lpstr>Competition Procedures</vt:lpstr>
      <vt:lpstr>Competition Rules</vt:lpstr>
      <vt:lpstr>Sample Questions</vt:lpstr>
    </vt:vector>
  </TitlesOfParts>
  <Company>Atlanta Public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Helen Ruffin Reading Bowl</dc:title>
  <dc:creator>maintenance</dc:creator>
  <cp:lastModifiedBy>maintenance</cp:lastModifiedBy>
  <cp:revision>15</cp:revision>
  <dcterms:created xsi:type="dcterms:W3CDTF">2012-08-03T18:22:59Z</dcterms:created>
  <dcterms:modified xsi:type="dcterms:W3CDTF">2017-09-07T15:13:45Z</dcterms:modified>
</cp:coreProperties>
</file>